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47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Jh</a:t>
            </a:r>
            <a:r>
              <a:rPr lang="en-US" dirty="0" smtClean="0"/>
              <a:t> time</a:t>
            </a:r>
            <a:r>
              <a:rPr lang="en-US" baseline="0" dirty="0" smtClean="0"/>
              <a:t> Reduction</a:t>
            </a:r>
            <a:endParaRPr lang="en-US" dirty="0"/>
          </a:p>
        </c:rich>
      </c:tx>
      <c:layout/>
      <c:overlay val="0"/>
      <c:spPr>
        <a:noFill/>
        <a:ln w="25268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Jh Time Reduction</c:v>
                </c:pt>
              </c:strCache>
            </c:strRef>
          </c:tx>
          <c:spPr>
            <a:solidFill>
              <a:srgbClr val="0066FF"/>
            </a:solidFill>
            <a:ln w="25268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 w="25268">
                <a:noFill/>
              </a:ln>
            </c:spPr>
          </c:dPt>
          <c:dLbls>
            <c:spPr>
              <a:noFill/>
              <a:ln w="25268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8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2"/>
                <c:pt idx="0">
                  <c:v>"jan17</c:v>
                </c:pt>
                <c:pt idx="1">
                  <c:v>"apr 17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333399"/>
            </a:solidFill>
            <a:ln w="25268">
              <a:noFill/>
            </a:ln>
          </c:spPr>
          <c:invertIfNegative val="0"/>
          <c:cat>
            <c:strRef>
              <c:f>Sheet1!$A$2:$A$8</c:f>
              <c:strCache>
                <c:ptCount val="2"/>
                <c:pt idx="0">
                  <c:v>"jan17</c:v>
                </c:pt>
                <c:pt idx="1">
                  <c:v>"apr 17</c:v>
                </c:pt>
              </c:strCache>
            </c:strRef>
          </c:cat>
          <c:val>
            <c:numRef>
              <c:f>Sheet1!$C$2:$C$8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FFFFF"/>
            </a:solidFill>
            <a:ln w="25268">
              <a:noFill/>
            </a:ln>
          </c:spPr>
          <c:invertIfNegative val="0"/>
          <c:cat>
            <c:strRef>
              <c:f>Sheet1!$A$2:$A$8</c:f>
              <c:strCache>
                <c:ptCount val="2"/>
                <c:pt idx="0">
                  <c:v>"jan17</c:v>
                </c:pt>
                <c:pt idx="1">
                  <c:v>"apr 17</c:v>
                </c:pt>
              </c:strCache>
            </c:strRef>
          </c:cat>
          <c:val>
            <c:numRef>
              <c:f>Sheet1!$D$2:$D$8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408704"/>
        <c:axId val="120414592"/>
      </c:barChart>
      <c:catAx>
        <c:axId val="120408704"/>
        <c:scaling>
          <c:orientation val="minMax"/>
        </c:scaling>
        <c:delete val="0"/>
        <c:axPos val="b"/>
        <c:numFmt formatCode="[$-409]mmm\-yy;@" sourceLinked="0"/>
        <c:majorTickMark val="none"/>
        <c:minorTickMark val="none"/>
        <c:tickLblPos val="nextTo"/>
        <c:spPr>
          <a:noFill/>
          <a:ln w="945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414592"/>
        <c:crosses val="autoZero"/>
        <c:auto val="1"/>
        <c:lblAlgn val="ctr"/>
        <c:lblOffset val="100"/>
        <c:noMultiLvlLbl val="1"/>
      </c:catAx>
      <c:valAx>
        <c:axId val="120414592"/>
        <c:scaling>
          <c:orientation val="minMax"/>
        </c:scaling>
        <c:delete val="0"/>
        <c:axPos val="l"/>
        <c:majorGridlines>
          <c:spPr>
            <a:ln w="94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16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18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408704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4775" y="1144588"/>
            <a:ext cx="4121150" cy="3090862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178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575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77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49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21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93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307F18-498D-4B51-AEC3-DB8B3BCF7341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545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sustainance%20Check%20sheet%20(2)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:Lubrication Unit shift to front side of machine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Bracket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A247 Bracket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SPM A1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Drilling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5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: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Reduced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Jh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time in spm A1.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48000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A247 BKT SPM A1 JH time for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lub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unit  Is 2min /Occur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Lubrication Unit shifted to Machine front side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 min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1min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10.11.2016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0.04.2017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.SC,DP,SK,SK,GG,SW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1)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time reduction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 Y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SANTOSH WAKCHAURE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62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11.09.2016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 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Why </a:t>
            </a:r>
            <a:r>
              <a:rPr 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jh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time is 2 min.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Difficult to clean and top-up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  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Not accessible easily to operator.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295400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Check  point added in Sustenance audit check sheet </a:t>
            </a: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. Check  visually </a:t>
            </a:r>
          </a:p>
          <a:p>
            <a:pPr>
              <a:defRPr/>
            </a:pP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:-  </a:t>
            </a:r>
            <a:r>
              <a:rPr lang="en-US" sz="1050" dirty="0">
                <a:latin typeface="Calibri"/>
                <a:cs typeface="Arial" charset="0"/>
              </a:rPr>
              <a:t>Daily</a:t>
            </a:r>
            <a:endParaRPr lang="en-US" sz="1050" dirty="0"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Lub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unit not accessible to operator for CLIRT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0.04.2017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ounded Rectangle 95"/>
          <p:cNvSpPr>
            <a:spLocks noChangeArrowheads="1"/>
          </p:cNvSpPr>
          <p:nvPr/>
        </p:nvSpPr>
        <p:spPr bwMode="auto">
          <a:xfrm>
            <a:off x="5486400" y="3300413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05" name="Rounded Rectangle 96"/>
          <p:cNvSpPr>
            <a:spLocks noChangeArrowheads="1"/>
          </p:cNvSpPr>
          <p:nvPr/>
        </p:nvSpPr>
        <p:spPr bwMode="auto">
          <a:xfrm>
            <a:off x="2290763" y="3376613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44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10600" y="6477000"/>
            <a:ext cx="3810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F7CFB96-6713-43FB-8154-7B1AE8439321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graphicFrame>
        <p:nvGraphicFramePr>
          <p:cNvPr id="79" name="Table 78"/>
          <p:cNvGraphicFramePr>
            <a:graphicFrameLocks noGrp="1"/>
          </p:cNvGraphicFramePr>
          <p:nvPr>
            <p:extLst/>
          </p:nvPr>
        </p:nvGraphicFramePr>
        <p:xfrm>
          <a:off x="6478588" y="4903788"/>
          <a:ext cx="2513013" cy="1571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12"/>
                <a:gridCol w="457200"/>
                <a:gridCol w="685800"/>
                <a:gridCol w="566422"/>
                <a:gridCol w="500379"/>
              </a:tblGrid>
              <a:tr h="29533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779"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4614">
                <a:tc>
                  <a:txBody>
                    <a:bodyPr/>
                    <a:lstStyle/>
                    <a:p>
                      <a:pPr algn="ctr"/>
                      <a:endParaRPr lang="en-US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10/04/17</a:t>
                      </a: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SC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Completed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901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5413375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81" name="Rectangle 34"/>
          <p:cNvSpPr>
            <a:spLocks noChangeArrowheads="1"/>
          </p:cNvSpPr>
          <p:nvPr/>
        </p:nvSpPr>
        <p:spPr bwMode="auto">
          <a:xfrm>
            <a:off x="5711825" y="460375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sp>
        <p:nvSpPr>
          <p:cNvPr id="83" name="Right Arrow 82">
            <a:hlinkClick r:id="rId4" action="ppaction://hlinkfile"/>
          </p:cNvPr>
          <p:cNvSpPr/>
          <p:nvPr/>
        </p:nvSpPr>
        <p:spPr bwMode="auto">
          <a:xfrm>
            <a:off x="8180388" y="3929063"/>
            <a:ext cx="533400" cy="36512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44" y="1900938"/>
            <a:ext cx="2461156" cy="1433512"/>
          </a:xfrm>
          <a:prstGeom prst="rect">
            <a:avLst/>
          </a:prstGeom>
        </p:spPr>
      </p:pic>
      <p:sp>
        <p:nvSpPr>
          <p:cNvPr id="14408" name="Oval 5"/>
          <p:cNvSpPr>
            <a:spLocks noChangeArrowheads="1"/>
          </p:cNvSpPr>
          <p:nvPr/>
        </p:nvSpPr>
        <p:spPr bwMode="auto">
          <a:xfrm>
            <a:off x="1333500" y="2113756"/>
            <a:ext cx="679450" cy="519112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160" y="1601734"/>
            <a:ext cx="2354892" cy="1731602"/>
          </a:xfrm>
          <a:prstGeom prst="rect">
            <a:avLst/>
          </a:prstGeom>
        </p:spPr>
      </p:pic>
      <p:sp>
        <p:nvSpPr>
          <p:cNvPr id="86" name="Oval 5"/>
          <p:cNvSpPr>
            <a:spLocks noChangeArrowheads="1"/>
          </p:cNvSpPr>
          <p:nvPr/>
        </p:nvSpPr>
        <p:spPr bwMode="auto">
          <a:xfrm>
            <a:off x="3556748" y="2225582"/>
            <a:ext cx="679450" cy="519112"/>
          </a:xfrm>
          <a:prstGeom prst="ellipse">
            <a:avLst/>
          </a:prstGeom>
          <a:noFill/>
          <a:ln w="381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87" name="Chart 5"/>
          <p:cNvGraphicFramePr>
            <a:graphicFrameLocks/>
          </p:cNvGraphicFramePr>
          <p:nvPr>
            <p:extLst/>
          </p:nvPr>
        </p:nvGraphicFramePr>
        <p:xfrm>
          <a:off x="3282950" y="3931585"/>
          <a:ext cx="3043238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0126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239</Words>
  <Application>Microsoft Office PowerPoint</Application>
  <PresentationFormat>On-screen Show (4:3)</PresentationFormat>
  <Paragraphs>86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2017-06-09T10:00:56Z</dcterms:modified>
</cp:coreProperties>
</file>